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737" r:id="rId3"/>
    <p:sldId id="738" r:id="rId4"/>
    <p:sldId id="789" r:id="rId5"/>
    <p:sldId id="739" r:id="rId6"/>
    <p:sldId id="74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75" autoAdjust="0"/>
  </p:normalViewPr>
  <p:slideViewPr>
    <p:cSldViewPr snapToGrid="0">
      <p:cViewPr varScale="1">
        <p:scale>
          <a:sx n="109" d="100"/>
          <a:sy n="109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72B18-83F8-4D4F-B8D4-08835985535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E8054-7361-4599-B8BA-215B2848BC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9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72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6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E8054-7361-4599-B8BA-215B2848BC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9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E6A22-EE67-4A91-A972-91512094A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A1B814-D56E-40A3-96A5-4E8103928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D4825-AE5D-45EC-8351-F16D77FB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5AA95-1A6E-4AFB-A14F-BCA9C97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759EE-F487-41B2-BA10-E56567A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9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45C4B-9138-4ACB-9B7F-CF5D2850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C3056-CD73-4C7F-A76F-B72525E5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79F44-E319-4160-AC64-C28B86A8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6A01B4-5E0D-4041-B088-494D1A56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4D31C8-998D-4F55-9258-DFBE36FC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9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D691A5-AAA8-4486-B3BE-E544CE5E7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E3DF06-B36F-447D-89C7-A1A508FC4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EE3653-C655-458A-AD43-40AFD426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A1CD2-B6E5-400A-A4DC-19C4D173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5A07A-EC3E-48E5-964F-4E97D1A6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5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en-US" altLang="zh-CN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873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948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36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4539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584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66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230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784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17537-49C0-4098-816B-FC0B17A5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1C28E-9C0E-4BD6-932B-CDD2EAAA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6F2A6-E0F5-4BE6-A0EF-DAFF82C2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31827-DE2D-4052-ADF8-011D20AE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957DB-8817-4109-9945-DB2F1040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74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309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3878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F78-4202-4C00-ABBB-2A317B784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33255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感谢您下载小木头平台上提供的</a:t>
            </a:r>
            <a:r>
              <a:rPr lang="en-US" altLang="zh-CN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作品，为了您和小木头以及原创作者的利益，请勿复制、传播、销售，否则将承担法律责任！小木头将对作品进行维权，按照传播下载次数进行十倍的索取赔偿！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5901316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1749939" y="6550223"/>
            <a:ext cx="884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0E824D8-A1E7-4AEC-8332-86B30DC3C4B0}" type="slidenum">
              <a:rPr lang="zh-CN" altLang="en-US" sz="1200" kern="1200" smtClean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‹#›</a:t>
            </a:fld>
            <a:endParaRPr lang="zh-CN" altLang="en-US" sz="1200" kern="1200" dirty="0">
              <a:solidFill>
                <a:schemeClr val="tx1">
                  <a:tint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8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 cap="flat" cmpd="sng" algn="ctr">
              <a:solidFill>
                <a:srgbClr val="3D5864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rgbClr val="3D5864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90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26111-43F5-4F4D-AB0E-79CA73FF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4AF7B-0AE9-4402-A18D-59781E28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C3E43-F3C6-466C-B3E8-D232F24E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15E7B-1A61-41B0-B7A2-B68CF61A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729814-4D44-4A48-8CBD-572A57C4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7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56506-677A-4A16-8001-05FFC869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6F0D5-7780-42D8-BD7E-323781850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07B4C0-C9E9-4E9C-8BFF-1DD79DFF7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54AA0A-F363-48D0-951C-ED4AB476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71EB15-794C-4A3A-8206-79E99853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D72F9B-4B5B-4CD0-A01F-F99FA3B7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FDBA-7C27-4B1E-AEE2-7E6FC6CB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DCDBB-3C25-450F-903E-4B5FCC8F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DF59DF-3F98-41BD-B14D-3B8B26694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8E3845-3668-4D6B-A23A-5723A2345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3281A4-2A99-4A30-9E4B-C8B89433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B2D3AA-4A81-46A9-9376-2712FAF2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5F85748-754F-480C-822A-E51CA434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3CCD3B-F037-45B9-84B9-D0484055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4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E86E5-54DE-4ADA-99BB-D0212AB3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F8C35C-FFED-4CCF-8166-988481B2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25CBA5-1124-4A35-92A2-A940F1EA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B4608-4BC2-40A6-BFB4-59573571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2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A91C9E-F55B-44A4-A640-AF4021C5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1E02C6-990E-4315-90E3-A5033C82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CB351-81C2-4878-9FE6-B092DED0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6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ED8A-6410-4617-B23C-645C5B68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81D29-CE62-4B65-AE6A-355314474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6E4BC1-4BEA-4268-AC61-ADFF1B67A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6FF61-16F5-480F-A02F-32E8235B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32F131-A41E-4239-B7DF-83054F35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9BBB27-13E0-4FD6-B57B-FC567816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E48D-0780-4991-8965-704438BD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C614D44-4ED4-4E43-8458-32608C50A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4E78A0-C3C8-4109-8652-78CEB76A3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1D0A2-8A68-45AB-87F8-5D80BCC8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8F56D-BF05-4FA7-A642-610E2773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1688A4-A560-4C81-BAED-A3CB6F79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2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37A442-98C0-49EE-BCB1-E74C0D56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5B8329-5CDD-44F2-B076-8709D461D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30563-31B0-40CD-8AE1-B41B32AA4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D780-A532-42FD-9AA5-89CEABCC7498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AD225-AF1E-4DB3-B6BB-AF03B4AE8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F8510-07E7-4450-B5BA-C2320606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BF61C-29BF-400E-987F-F5D9B901B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4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14C56-CD5A-4BCA-A185-06BF763856EB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DA3FF78-4202-4C00-ABBB-2A317B78477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参数设置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" name="表格 3">
            <a:extLst>
              <a:ext uri="{FF2B5EF4-FFF2-40B4-BE49-F238E27FC236}">
                <a16:creationId xmlns:a16="http://schemas.microsoft.com/office/drawing/2014/main" id="{AAB88C33-5DC1-4D04-AC33-B3127321C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32062"/>
              </p:ext>
            </p:extLst>
          </p:nvPr>
        </p:nvGraphicFramePr>
        <p:xfrm>
          <a:off x="1626177" y="876691"/>
          <a:ext cx="8939645" cy="591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702">
                  <a:extLst>
                    <a:ext uri="{9D8B030D-6E8A-4147-A177-3AD203B41FA5}">
                      <a16:colId xmlns:a16="http://schemas.microsoft.com/office/drawing/2014/main" val="2532834932"/>
                    </a:ext>
                  </a:extLst>
                </a:gridCol>
                <a:gridCol w="5359943">
                  <a:extLst>
                    <a:ext uri="{9D8B030D-6E8A-4147-A177-3AD203B41FA5}">
                      <a16:colId xmlns:a16="http://schemas.microsoft.com/office/drawing/2014/main" val="3853266506"/>
                    </a:ext>
                  </a:extLst>
                </a:gridCol>
              </a:tblGrid>
              <a:tr h="43465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仿真参数设置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85367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信道编码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LDPC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8914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60368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码率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97135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64QAM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2360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瑞利信道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4402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8×64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631578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单用户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32869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流数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1/2/4/8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9655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SVD(household, 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lanczos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)/ZF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预编码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40257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16/32/64bit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94073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信道实现数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99896"/>
                  </a:ext>
                </a:extLst>
              </a:tr>
              <a:tr h="421882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信道发送块数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1e2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34550"/>
                  </a:ext>
                </a:extLst>
              </a:tr>
              <a:tr h="376700">
                <a:tc>
                  <a:txBody>
                    <a:bodyPr/>
                    <a:lstStyle/>
                    <a:p>
                      <a:pPr algn="dist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性能指标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BLER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9148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不同精度下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BF6B08-572C-4C6C-822E-505B1C0C5A10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在所有流数下，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计算精度相近，但是明显优于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8/4/2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流下最终约会遗留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1e-3~1e-4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 error floor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9118B-3F1E-4B45-BDF6-1BCA1EB22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3581893"/>
            <a:ext cx="3510668" cy="2687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9FC858-AF75-4B01-BD0D-1EA6E46BB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3581894"/>
            <a:ext cx="3510668" cy="2687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3F00F1-BEA6-4CC9-8178-331AD63A7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11" y="894856"/>
            <a:ext cx="3510668" cy="26870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0BC359-28B5-42B5-A0EB-91332BED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2" y="949222"/>
            <a:ext cx="3510668" cy="2687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16bit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计算精度下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预编码的</a:t>
            </a:r>
            <a:r>
              <a:rPr lang="zh-CN" altLang="en-US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相对误差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/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Relative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Loss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dB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⁡(16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/64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bit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-285750" algn="just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计算精度在高信噪比条件下带来的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性能损失大于低信噪比条件，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这是因为在高信噪比条件下，计算误差将取代信噪比成为决定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BLER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性能的主要因素。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CBF6B08-572C-4C6C-822E-505B1C0C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331" y="1284317"/>
                <a:ext cx="3994265" cy="4817226"/>
              </a:xfrm>
              <a:prstGeom prst="rect">
                <a:avLst/>
              </a:prstGeom>
              <a:blipFill>
                <a:blip r:embed="rId3"/>
                <a:stretch>
                  <a:fillRect l="-915" r="-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CD0FEB5-12F9-42EA-BBF5-74DE38148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3846722"/>
            <a:ext cx="3699204" cy="2831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B6093A-6C3E-43E9-9192-35627AD72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3846722"/>
            <a:ext cx="3699204" cy="2831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BA16A3-3EFC-442C-84B2-FE16356FD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8" y="922755"/>
            <a:ext cx="3699204" cy="2831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C7CDD2-28A8-4753-A0EF-FD6E3507BD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" y="922755"/>
            <a:ext cx="3699204" cy="28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84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lang="en-US" altLang="zh-CN" sz="2000" b="1" dirty="0">
                <a:solidFill>
                  <a:srgbClr val="3D5864"/>
                </a:solidFill>
                <a:latin typeface="微软雅黑" panose="020B0503020204020204" charset="-122"/>
                <a:ea typeface="微软雅黑" panose="020B0503020204020204" charset="-122"/>
              </a:rPr>
              <a:t>/ZF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F49877-16F9-4734-9C73-D86257DD9F27}"/>
              </a:ext>
            </a:extLst>
          </p:cNvPr>
          <p:cNvSpPr txBox="1"/>
          <p:nvPr/>
        </p:nvSpPr>
        <p:spPr>
          <a:xfrm>
            <a:off x="7531331" y="1284317"/>
            <a:ext cx="3994265" cy="4817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性能几乎没有影响。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不同计算精度对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性能影响明显强于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性能严重下降。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存在大量迭代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，迭代会导致误差传播，进而不同计算精度会明显影响其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存在闭式解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，只需要计算一次，无需迭代，因而不同计算精度对其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性能的影响可以忽略。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22A06-15F9-466E-88CB-EAE51E74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" y="1383176"/>
            <a:ext cx="6701642" cy="51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26820" y="345442"/>
            <a:ext cx="6598920" cy="399415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不同流数下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SVD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预编码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BLER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D586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仿真结果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D5864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5ADB12-B8FA-497A-9F9F-E56B1AB5BF67}"/>
              </a:ext>
            </a:extLst>
          </p:cNvPr>
          <p:cNvSpPr txBox="1"/>
          <p:nvPr/>
        </p:nvSpPr>
        <p:spPr>
          <a:xfrm>
            <a:off x="1439761" y="5547674"/>
            <a:ext cx="9208781" cy="1354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相比于高流数，低流数下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16bit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计算精度的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性能均要更好；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低流数下，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预编码可以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选择较好的信道传输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BLER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性能更好。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ACC540-F1D1-4247-A032-08C54BEEB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83829"/>
            <a:ext cx="5477592" cy="4192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04BE00-C8DC-4F2A-BFA6-CC086593C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" y="883829"/>
            <a:ext cx="5477592" cy="4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26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11548</TotalTime>
  <Words>328</Words>
  <Application>Microsoft Office PowerPoint</Application>
  <PresentationFormat>宽屏</PresentationFormat>
  <Paragraphs>45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Meidong Xia</dc:creator>
  <cp:lastModifiedBy>Meidong Xia</cp:lastModifiedBy>
  <cp:revision>273</cp:revision>
  <dcterms:created xsi:type="dcterms:W3CDTF">2023-11-20T11:10:37Z</dcterms:created>
  <dcterms:modified xsi:type="dcterms:W3CDTF">2024-03-04T05:39:48Z</dcterms:modified>
</cp:coreProperties>
</file>